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>
      <p:cViewPr>
        <p:scale>
          <a:sx n="100" d="100"/>
          <a:sy n="100" d="100"/>
        </p:scale>
        <p:origin x="-946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43F862-B2BA-43FC-8900-0DBF9BA713BF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D8239-DCD5-439E-849D-F1BE76F0A24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344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D8239-DCD5-439E-849D-F1BE76F0A24A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875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D8239-DCD5-439E-849D-F1BE76F0A24A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774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D8239-DCD5-439E-849D-F1BE76F0A24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094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9" y="4087563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5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6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6" y="1437449"/>
            <a:ext cx="6417735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4" y="3429001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1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2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1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4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1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30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625016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4"/>
            <a:ext cx="1161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56993"/>
            <a:ext cx="7772400" cy="1470025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>ПРОЕКТ </a:t>
            </a:r>
            <a:br>
              <a:rPr lang="ru-RU" dirty="0" smtClean="0"/>
            </a:br>
            <a:r>
              <a:rPr lang="ru-RU" dirty="0" smtClean="0"/>
              <a:t>«В нашем цирке Новый год»</a:t>
            </a:r>
            <a:br>
              <a:rPr lang="ru-RU" dirty="0" smtClean="0"/>
            </a:br>
            <a:r>
              <a:rPr lang="ru-RU" sz="1800" dirty="0" smtClean="0"/>
              <a:t>Выполнила: Федотова Ю.С.</a:t>
            </a:r>
            <a:br>
              <a:rPr lang="ru-RU" sz="1800" dirty="0" smtClean="0"/>
            </a:br>
            <a:r>
              <a:rPr lang="ru-RU" sz="1800" dirty="0" smtClean="0"/>
              <a:t>Музыкальный руководитель</a:t>
            </a:r>
            <a:br>
              <a:rPr lang="ru-RU" sz="1800" dirty="0" smtClean="0"/>
            </a:br>
            <a:r>
              <a:rPr lang="ru-RU" sz="1800" dirty="0" smtClean="0"/>
              <a:t>Студентка </a:t>
            </a:r>
            <a:r>
              <a:rPr lang="ru-RU" sz="1800" dirty="0" smtClean="0"/>
              <a:t>1 курса </a:t>
            </a:r>
            <a:br>
              <a:rPr lang="ru-RU" sz="1800" dirty="0" smtClean="0"/>
            </a:br>
            <a:r>
              <a:rPr lang="ru-RU" sz="1800" dirty="0" smtClean="0"/>
              <a:t>группа М2123</a:t>
            </a:r>
            <a:br>
              <a:rPr lang="ru-RU" sz="1800" dirty="0" smtClean="0"/>
            </a:br>
            <a:r>
              <a:rPr lang="ru-RU" sz="1800" dirty="0" smtClean="0"/>
              <a:t>44.04.03 ДДВ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764704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Реализация проекта:</a:t>
            </a:r>
          </a:p>
          <a:p>
            <a:r>
              <a:rPr lang="ru-RU" dirty="0" smtClean="0"/>
              <a:t>на </a:t>
            </a:r>
            <a:r>
              <a:rPr lang="ru-RU" dirty="0"/>
              <a:t>период с «</a:t>
            </a:r>
            <a:r>
              <a:rPr lang="ru-RU" dirty="0" smtClean="0"/>
              <a:t>15.11.23» </a:t>
            </a:r>
            <a:r>
              <a:rPr lang="ru-RU" dirty="0"/>
              <a:t>месяц по </a:t>
            </a:r>
            <a:endParaRPr lang="ru-RU" dirty="0" smtClean="0"/>
          </a:p>
          <a:p>
            <a:r>
              <a:rPr lang="ru-RU" dirty="0" smtClean="0"/>
              <a:t>«26.12 </a:t>
            </a:r>
            <a:r>
              <a:rPr lang="ru-RU" dirty="0"/>
              <a:t>.</a:t>
            </a:r>
            <a:r>
              <a:rPr lang="ru-RU" dirty="0" smtClean="0"/>
              <a:t>23» </a:t>
            </a:r>
            <a:r>
              <a:rPr lang="ru-RU" dirty="0"/>
              <a:t>месяц 2023_ г. </a:t>
            </a:r>
            <a:r>
              <a:rPr lang="ru-RU" dirty="0" smtClean="0"/>
              <a:t>воспитанники МДОУ ДСОВ №19 «Солнышко в Полесье»</a:t>
            </a:r>
          </a:p>
          <a:p>
            <a:r>
              <a:rPr lang="ru-RU" dirty="0" smtClean="0"/>
              <a:t> </a:t>
            </a:r>
            <a:r>
              <a:rPr lang="ru-RU" dirty="0"/>
              <a:t>приглашаются принять участие в </a:t>
            </a:r>
            <a:r>
              <a:rPr lang="ru-RU" dirty="0" smtClean="0"/>
              <a:t> проекте:</a:t>
            </a:r>
            <a:endParaRPr lang="ru-RU" dirty="0"/>
          </a:p>
        </p:txBody>
      </p:sp>
      <p:pic>
        <p:nvPicPr>
          <p:cNvPr id="1028" name="Picture 4" descr="C:\Users\Stanislav\Desktop\dvfu-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1512168" cy="100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295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8220236"/>
              </p:ext>
            </p:extLst>
          </p:nvPr>
        </p:nvGraphicFramePr>
        <p:xfrm>
          <a:off x="251520" y="1196752"/>
          <a:ext cx="8640960" cy="5579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2340"/>
                <a:gridCol w="4448620"/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Тема/ Название проекта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«В нашем цирке Новый </a:t>
                      </a: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год!»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Тип проекта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Творческий</a:t>
                      </a: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, среднесрочный</a:t>
                      </a: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6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Рекомендуемые образовательные программы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Парциальные программы «Ладушки»;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«Музыкальные шедевры»; «Радуга» «Детство»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6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Инициатор проекта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(внешний / внутренний)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Родители (Внешний) желание реализовать творческую идею через взаимодействие с ДОУ, оказать финансовые вложения.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Я(внутренний) ( делать свою  работу интересно ,со вкусом, учитывая возможности и особенности детей, раскрывать творческий потенциал и радоваться успехам.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48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Руководитель проекта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Музыкальный руководитель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6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Подробное описание содержания проектной деятельности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(аннотация и ключевые слова)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Дать представление о цирковой программе и профессиях;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Внести новшество в работу;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 разнообразить и заинтересовать;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Сплотить коллектив </a:t>
                      </a: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при</a:t>
                      </a:r>
                      <a:r>
                        <a:rPr lang="ru-RU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решении </a:t>
                      </a: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общей задачи;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Раскрыть  творческий потенциал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           Вновь </a:t>
                      </a: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прибывших молодых специалистов;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6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Цель и задачи проекта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«стратегическая / тактическая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«путь героя»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Знакомить </a:t>
                      </a: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с цирковыми профессиями, расширять кругозор  продолжать развивать  у детей художественно-эстетическое восприятие, образные представление, воображение, художественно-творческие способности через средства музыкальной выразительности .(творческие номера)Познавательный интерес и коммуникативные качества.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4983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Биржа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03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9672370"/>
              </p:ext>
            </p:extLst>
          </p:nvPr>
        </p:nvGraphicFramePr>
        <p:xfrm>
          <a:off x="251520" y="764704"/>
          <a:ext cx="8640960" cy="5675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6981"/>
                <a:gridCol w="4013979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Проектное задание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(индивидуальное / техническое здание)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1 этап: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Зачитывание сценария воспитателям, распечатать отдать на руки.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Подбор музыкального репертуара, изготовление атрибутики.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Распределение ролей, среди детей и взрослого педагогического состава, назначение репетиций, озвучивание итоговой даты выступления.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Заказ костюмов, декор для </a:t>
                      </a:r>
                      <a:r>
                        <a:rPr lang="ru-RU" sz="1200" dirty="0" err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оформления,атрибуты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2 этап: … Контрольные репетиции ,назначение ответственных, делегирование полномочий.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Сроки реализации проекта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Прием заявок до 1.12.23 г. дата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Провести Консультацию педагогического персонала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,определить даты проведения  и ответственных</a:t>
                      </a: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Форс мажор (дублеры)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РЕПЕТИЦИИ ВЗРОСЛЫЕ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11-20декабря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Дети с 1-25 декабря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25 ПРИГОТОВИТЬ ЗАЛ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Наладить коммуникацию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Территория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МДОУ ДСОВ №19 п. Новый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Надеждинский район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Форма защиты проекта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Форма итоговой аттестации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Проведение новогоднего утренника, в форме циркового преставления.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Трудоемкость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раза в неделю по 30 мин занятие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2 раза в неделю консультация с родителями по 30 мин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2 раза репетиция  по 30 мин со взрослыми героями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10-15 минут ежедневно, сбор </a:t>
                      </a: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фонотеки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Итого:</a:t>
                      </a:r>
                      <a:r>
                        <a:rPr lang="ru-RU" sz="1200" baseline="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 6  часов в неделю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7900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27168"/>
              </p:ext>
            </p:extLst>
          </p:nvPr>
        </p:nvGraphicFramePr>
        <p:xfrm>
          <a:off x="323528" y="620688"/>
          <a:ext cx="8640960" cy="5284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5363"/>
                <a:gridCol w="4525597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Вид проектной деятельности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индивидуальная  – групповая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все формы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Количество вакантных мест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(функции и роли в проектной команде)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27 человек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 Ведущая клоунесса- ребенок,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Жонглеры-2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Силачи -4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Клоуны 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Дрессировщицы-2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Фокусник-1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Гимнастки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(Мальвина и Снеговик родители не заинтересованы, что есть то и оденут)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-Александра мама представитель родительского комитета - организатор по закупкам,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идейный вдохновитель.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Воспитатели повторение песен и танцев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Я- руководитель все придумать и во платить в реальность.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Cambria Math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Требования </a:t>
                      </a: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к участникам проектной команды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Cambria Math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Распределение ролей и стихотворений </a:t>
                      </a: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(воспитатели)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Формировать навык ответственного отношения.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Интерес и желание участвовать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Костюмы приобрести до 22.12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Купол сшить до 24.12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 Изготовить </a:t>
                      </a: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и </a:t>
                      </a: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штангу в кол 2- </a:t>
                      </a:r>
                      <a:r>
                        <a:rPr lang="ru-RU" sz="1200" dirty="0" err="1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шт</a:t>
                      </a: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, гирю</a:t>
                      </a:r>
                      <a:r>
                        <a:rPr lang="ru-RU" sz="1200" baseline="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 1 </a:t>
                      </a:r>
                      <a:r>
                        <a:rPr lang="ru-RU" sz="1200" baseline="0" dirty="0" err="1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шт</a:t>
                      </a: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, гантели, обручи ленты, коробка с двойным дном фокусы ,мешок для танца, Холодильник для подарков   сроком до </a:t>
                      </a: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14.12.2023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2354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532033"/>
              </p:ext>
            </p:extLst>
          </p:nvPr>
        </p:nvGraphicFramePr>
        <p:xfrm>
          <a:off x="251520" y="1397000"/>
          <a:ext cx="8640960" cy="2320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20480"/>
              </a:tblGrid>
              <a:tr h="11600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Формат представления результатов (прототип), который предстоит оценивать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Прототип</a:t>
                      </a: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 </a:t>
                      </a:r>
                      <a:endParaRPr lang="ru-RU" sz="1200" dirty="0" smtClean="0">
                        <a:effectLst/>
                        <a:latin typeface="Cambria Math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Оценить </a:t>
                      </a: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масштабность вкладов,  подсчитать атрибуты и материал. Что </a:t>
                      </a:r>
                      <a:r>
                        <a:rPr lang="ru-RU" sz="120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докупить, подтянуть</a:t>
                      </a:r>
                      <a:r>
                        <a:rPr lang="ru-RU" sz="1200" baseline="0" dirty="0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 и доработать.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600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Критерий оценки прототипа проекта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mbria Math"/>
                          <a:ea typeface="Calibri"/>
                          <a:cs typeface="Times New Roman"/>
                        </a:rPr>
                        <a:t>Итогового результата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Эмпирическая оценка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Отзывы в родительских чатах,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настроение воспитанников,</a:t>
                      </a:r>
                      <a:endParaRPr lang="ru-RU" sz="1200" baseline="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комментарии 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коллег и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руководства.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075" name="Picture 3" descr="C:\Users\Stanislav\Desktop\0df757c9-e633-44c9-9280-1211fa3d0e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12976"/>
            <a:ext cx="446449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Stanislav\Desktop\WhatsApp Image 2023-12-27 at 14.47.38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324" y="3212976"/>
            <a:ext cx="4027140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122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tanislav\Desktop\8145feff-b945-4f3a-a311-6d61488488a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29000"/>
            <a:ext cx="400707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6933"/>
            <a:ext cx="4007074" cy="2979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C:\Users\Stanislav\Desktop\WhatsApp Image 2023-12-27 at 14.52.3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6933"/>
            <a:ext cx="4464496" cy="297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Stanislav\Desktop\WhatsApp Image 2023-12-27 at 14.55.13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3429000"/>
            <a:ext cx="4464496" cy="33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696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tanislav\Desktop\da637bdc-db25-4116-8f3c-06291f1ff2f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2825582" cy="399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tanislav\Desktop\42034a0f-a165-423e-9834-7655cc2b6ef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125" y="4274542"/>
            <a:ext cx="5184576" cy="255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Stanislav\Desktop\dfd0f9a8-27bc-4a37-9900-9d27ab07df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41" y="4261376"/>
            <a:ext cx="3534464" cy="25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Stanislav\Desktop\WhatsApp Image 2023-12-27 at 15.04.36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20688"/>
            <a:ext cx="4960167" cy="3482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736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0684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517</TotalTime>
  <Words>582</Words>
  <Application>Microsoft Office PowerPoint</Application>
  <PresentationFormat>Экран (4:3)</PresentationFormat>
  <Paragraphs>103</Paragraphs>
  <Slides>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ПРОЕКТ  «В нашем цирке Новый год» Выполнила: Федотова Ю.С. Музыкальный руководитель Студентка 1 курса  группа М2123 44.04.03 ДДВ</vt:lpstr>
      <vt:lpstr>Биржа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«В нашем цирке Новый год»</dc:title>
  <dc:creator>Станислав</dc:creator>
  <cp:lastModifiedBy>Станислав</cp:lastModifiedBy>
  <cp:revision>14</cp:revision>
  <dcterms:created xsi:type="dcterms:W3CDTF">2023-12-27T03:07:03Z</dcterms:created>
  <dcterms:modified xsi:type="dcterms:W3CDTF">2024-07-08T08:51:45Z</dcterms:modified>
</cp:coreProperties>
</file>